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E2504E4-EF7C-4CB6-BD51-D1C5BA3694EE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BD25C8-CABF-404B-96EF-FB7A612F750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Футур први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(будуће време)</a:t>
            </a:r>
            <a:endParaRPr lang="en-US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Препишите текст тако што ћете све глаголе ставити у футур: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Сваког дана учим и вежбам по неколико сати. Мој брат је радио исто и уписао је добру школу. Зато има и добар посао.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Сваког дана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учићу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вежбаћу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 неколико сати. Мој брат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 радити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исто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уписаће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добру школу.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Зато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 имати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 добар посао.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Обратите пажњу на истакнуте глаголе, када се дешава њихова радња?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Доћи ће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лето, па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ћеш ићи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 море.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Тамо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ћеш се купати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 миле воље.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Ронићеш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играћеш се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песку.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хладу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ћеш читати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нешто занимљиво.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Не брини,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неће бити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домаћих, контролних и других задатака.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Футур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(будуће време) је глаголски облик који означава радњу која ће се извршити у будућности, после тренутка говорења.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Гради се од краћег облика презента помоћног глагола хтети (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ћу, ћеш, ће, ћемо, ћете, ће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 и инфинитива.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Једнина                    Множина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ја ћу доћи            1. ми  ћемо доћи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 ћеш доћи        2. ви ћете доћи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 ће доћи           3. они ће доћи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Футур је личан и сложен глаголски облик.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Футур може бити и прост глаголски облик.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Глаголи који се у инфинитиву завршавају наставком – ти могу имати прост облик футура.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радићу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(ћу радити)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радићемо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(ћемо радити)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адићеш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(ћеш радити)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радићете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(ћете радити)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адиће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(ће радити)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радиће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(ће радити)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ВАЖНО!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Глаголи који се у инфинитиву завршавају наставком – ћи имају само сложени облик футура.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тићи ћу (стићићу)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rot="10800000" flipV="1">
            <a:off x="3048000" y="3733800"/>
            <a:ext cx="121920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124200" y="3733800"/>
            <a:ext cx="114300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наредним реченицама уочите глаголе у футуру: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мају ћемо ићи на екскурзију.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Сутра ћете имати тест.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Ако будем добро учио, добићу нови компјутер.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Победићеш ако будеш тренирао.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мају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ћемо ићи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 екскурзију.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Сутра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ћете имати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тест.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Ако будем добро учио,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добићу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нови компјутер.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Победићеш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ако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будеш тренирао.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177</TotalTime>
  <Words>344</Words>
  <Application>Microsoft Office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Футур први</vt:lpstr>
      <vt:lpstr>Обратите пажњу на истакнуте глаголе, када се дешава њихова радња?</vt:lpstr>
      <vt:lpstr>Футур (будуће време) је глаголски облик који означава радњу која ће се извршити у будућности, после тренутка говорења.</vt:lpstr>
      <vt:lpstr>Slide 4</vt:lpstr>
      <vt:lpstr>Футур је личан и сложен глаголски облик.</vt:lpstr>
      <vt:lpstr>Футур може бити и прост глаголски облик.</vt:lpstr>
      <vt:lpstr>ВАЖНО!</vt:lpstr>
      <vt:lpstr>У наредним реченицама уочите глаголе у футуру:</vt:lpstr>
      <vt:lpstr>Slide 9</vt:lpstr>
      <vt:lpstr>Препишите текст тако што ћете све глаголе ставити у футур: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Футур први</dc:title>
  <dc:creator>mihailo</dc:creator>
  <cp:lastModifiedBy>mihailo</cp:lastModifiedBy>
  <cp:revision>18</cp:revision>
  <dcterms:created xsi:type="dcterms:W3CDTF">2015-01-16T12:56:01Z</dcterms:created>
  <dcterms:modified xsi:type="dcterms:W3CDTF">2015-01-16T15:53:39Z</dcterms:modified>
</cp:coreProperties>
</file>